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8becb4c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8becb4c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PowerPoint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Can’t afford PPT License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Driver Ed Car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25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Zoom!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7525" y="1814513"/>
            <a:ext cx="3028950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